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Hello everyone. For those who don’t know us, my name is Kirill and colleage’s names are Maxim and Valeria. Our team is developing CVIP - Computer Vision Image Processing tool. With the help of CVIP, the user is able to easily and efficiently edit photos by calling CVIP in a terminal as show</a:t>
            </a:r>
            <a:r>
              <a:rPr lang="ru"/>
              <a:t>n</a:t>
            </a:r>
            <a:r>
              <a:rPr lang="ru"/>
              <a:t>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nearest neibhour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doesn’t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clck.ru/374DJ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4.xml"/><Relationship Id="rId4" Type="http://schemas.openxmlformats.org/officeDocument/2006/relationships/image" Target="../media/image6.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4.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slide" Target="/ppt/slides/slide7.xml"/><Relationship Id="rId5" Type="http://schemas.openxmlformats.org/officeDocument/2006/relationships/slide" Target="/ppt/slides/slide10.xml"/><Relationship Id="rId6" Type="http://schemas.openxmlformats.org/officeDocument/2006/relationships/slide" Target="/ppt/slides/slide9.xml"/><Relationship Id="rId7"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image" Target="../media/image11.jpg"/><Relationship Id="rId5" Type="http://schemas.openxmlformats.org/officeDocument/2006/relationships/image" Target="../media/image2.jpg"/><Relationship Id="rId6"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4.xml"/><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https://clck.ru/374DJf</a:t>
            </a:r>
            <a:endParaRPr sz="1800" u="sng">
              <a:solidFill>
                <a:srgbClr val="00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151" name="Google Shape;151;p22">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 name="Google Shape;152;p22"/>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153" name="Google Shape;153;p22"/>
          <p:cNvPicPr preferRelativeResize="0"/>
          <p:nvPr/>
        </p:nvPicPr>
        <p:blipFill>
          <a:blip r:embed="rId5">
            <a:alphaModFix/>
          </a:blip>
          <a:stretch>
            <a:fillRect/>
          </a:stretch>
        </p:blipFill>
        <p:spPr>
          <a:xfrm>
            <a:off x="4572000" y="1182417"/>
            <a:ext cx="4167999" cy="2778659"/>
          </a:xfrm>
          <a:prstGeom prst="rect">
            <a:avLst/>
          </a:prstGeom>
          <a:noFill/>
          <a:ln>
            <a:noFill/>
          </a:ln>
        </p:spPr>
      </p:pic>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160" name="Google Shape;160;p23"/>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161" name="Google Shape;161;p23">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168" name="Google Shape;168;p2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24"/>
          <p:cNvPicPr preferRelativeResize="0"/>
          <p:nvPr/>
        </p:nvPicPr>
        <p:blipFill>
          <a:blip r:embed="rId4">
            <a:alphaModFix/>
          </a:blip>
          <a:stretch>
            <a:fillRect/>
          </a:stretch>
        </p:blipFill>
        <p:spPr>
          <a:xfrm>
            <a:off x="3012723" y="1152475"/>
            <a:ext cx="3118576" cy="3782000"/>
          </a:xfrm>
          <a:prstGeom prst="rect">
            <a:avLst/>
          </a:prstGeom>
          <a:noFill/>
          <a:ln>
            <a:noFill/>
          </a:ln>
        </p:spPr>
      </p:pic>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71" name="Google Shape;171;p24"/>
          <p:cNvSpPr txBox="1"/>
          <p:nvPr/>
        </p:nvSpPr>
        <p:spPr>
          <a:xfrm>
            <a:off x="6465175" y="2041125"/>
            <a:ext cx="22299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Prove it as an exercise…</a:t>
            </a:r>
            <a:endParaRPr sz="1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128410" y="0"/>
            <a:ext cx="8887190" cy="5143501"/>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Let’s look closer at the prompt example:</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0" y="1187750"/>
            <a:ext cx="9144000" cy="3816000"/>
          </a:xfrm>
          <a:prstGeom prst="rect">
            <a:avLst/>
          </a:prstGeom>
          <a:noFill/>
          <a:ln>
            <a:noFill/>
          </a:ln>
        </p:spPr>
      </p:pic>
      <p:sp>
        <p:nvSpPr>
          <p:cNvPr id="82" name="Google Shape;82;p16">
            <a:hlinkClick action="ppaction://hlinksldjump" r:id="rId4"/>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a:hlinkClick action="ppaction://hlinksldjump" r:id="rId5"/>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a:hlinkClick action="ppaction://hlinksldjump" r:id="rId6"/>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6">
            <a:hlinkClick action="ppaction://hlinksldjump" r:id="rId7"/>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92" name="Google Shape;92;p17"/>
          <p:cNvSpPr txBox="1"/>
          <p:nvPr/>
        </p:nvSpPr>
        <p:spPr>
          <a:xfrm>
            <a:off x="1331713" y="3816600"/>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93" name="Google Shape;93;p17"/>
          <p:cNvSpPr txBox="1"/>
          <p:nvPr/>
        </p:nvSpPr>
        <p:spPr>
          <a:xfrm>
            <a:off x="5854275" y="3841200"/>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94" name="Google Shape;94;p17"/>
          <p:cNvPicPr preferRelativeResize="0"/>
          <p:nvPr/>
        </p:nvPicPr>
        <p:blipFill>
          <a:blip r:embed="rId3">
            <a:alphaModFix/>
          </a:blip>
          <a:stretch>
            <a:fillRect/>
          </a:stretch>
        </p:blipFill>
        <p:spPr>
          <a:xfrm>
            <a:off x="145825" y="1152800"/>
            <a:ext cx="4419602" cy="2550633"/>
          </a:xfrm>
          <a:prstGeom prst="rect">
            <a:avLst/>
          </a:prstGeom>
          <a:noFill/>
          <a:ln>
            <a:noFill/>
          </a:ln>
        </p:spPr>
      </p:pic>
      <p:pic>
        <p:nvPicPr>
          <p:cNvPr id="95" name="Google Shape;95;p17"/>
          <p:cNvPicPr preferRelativeResize="0"/>
          <p:nvPr/>
        </p:nvPicPr>
        <p:blipFill>
          <a:blip r:embed="rId4">
            <a:alphaModFix/>
          </a:blip>
          <a:stretch>
            <a:fillRect/>
          </a:stretch>
        </p:blipFill>
        <p:spPr>
          <a:xfrm>
            <a:off x="4744577" y="1141500"/>
            <a:ext cx="4267197" cy="2573237"/>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 </a:t>
            </a:r>
            <a:endParaRPr/>
          </a:p>
        </p:txBody>
      </p:sp>
      <p:sp>
        <p:nvSpPr>
          <p:cNvPr id="102" name="Google Shape;102;p18"/>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103" name="Google Shape;103;p18"/>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104" name="Google Shape;104;p18"/>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105" name="Google Shape;105;p18"/>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106" name="Google Shape;106;p18"/>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107" name="Google Shape;107;p18"/>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108" name="Google Shape;108;p18">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115" name="Google Shape;115;p19">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19"/>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117" name="Google Shape;117;p19"/>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haarcascade</a:t>
            </a:r>
            <a:endParaRPr sz="1800">
              <a:solidFill>
                <a:schemeClr val="lt2"/>
              </a:solidFill>
            </a:endParaRPr>
          </a:p>
        </p:txBody>
      </p:sp>
      <p:pic>
        <p:nvPicPr>
          <p:cNvPr id="118" name="Google Shape;118;p19"/>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119" name="Google Shape;119;p19"/>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120" name="Google Shape;120;p19"/>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121" name="Google Shape;121;p19"/>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
        <p:nvSpPr>
          <p:cNvPr id="122" name="Google Shape;12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128" name="Google Shape;128;p20">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0"/>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130" name="Google Shape;130;p20"/>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131" name="Google Shape;131;p20"/>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132" name="Google Shape;132;p20"/>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133" name="Google Shape;133;p20"/>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134" name="Google Shape;134;p20"/>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141" name="Google Shape;141;p21">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21"/>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143" name="Google Shape;143;p21"/>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144" name="Google Shape;144;p21"/>
          <p:cNvPicPr preferRelativeResize="0"/>
          <p:nvPr/>
        </p:nvPicPr>
        <p:blipFill>
          <a:blip r:embed="rId6">
            <a:alphaModFix/>
          </a:blip>
          <a:stretch>
            <a:fillRect/>
          </a:stretch>
        </p:blipFill>
        <p:spPr>
          <a:xfrm>
            <a:off x="4712250" y="2571750"/>
            <a:ext cx="3633225" cy="2422150"/>
          </a:xfrm>
          <a:prstGeom prst="rect">
            <a:avLst/>
          </a:prstGeom>
          <a:noFill/>
          <a:ln>
            <a:noFill/>
          </a:ln>
        </p:spPr>
      </p:pic>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